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2" r:id="rId3"/>
    <p:sldId id="355" r:id="rId4"/>
    <p:sldId id="357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0287" autoAdjust="0"/>
  </p:normalViewPr>
  <p:slideViewPr>
    <p:cSldViewPr>
      <p:cViewPr>
        <p:scale>
          <a:sx n="109" d="100"/>
          <a:sy n="109" d="100"/>
        </p:scale>
        <p:origin x="-162" y="-14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«Культура чувашского народа»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40968" y="1491630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475656" y="814528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500034" y="2000246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3857620" y="364332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1857356" y="1428742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6143636" y="3643320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7554652" y="2714626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944958" y="241844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«Культура и традиции чувашского народа»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2050" name="Picture 2" descr="https://edu.tatar.ru/upload/news/2535304.jpg?rand=13534067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571882"/>
            <a:ext cx="2095500" cy="13811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C:\Users\User\Downloads\IMG_05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642924"/>
            <a:ext cx="1714488" cy="12858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2" name="Picture 4" descr="C:\Users\User\Downloads\IMG_05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3214692"/>
            <a:ext cx="1285884" cy="17145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3" name="Picture 5" descr="C:\Users\User\Downloads\IMG_05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1071552"/>
            <a:ext cx="1370309" cy="19288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</a:rPr>
              <a:t>Международный день  родного языка</a:t>
            </a:r>
            <a:endParaRPr lang="ru-RU" sz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000100" y="500048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583" y="189464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259632" y="361548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392" y="946707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572396" y="2143122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6357950" y="3643320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944958" y="241844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информация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0" name="Выноска-облако 19"/>
          <p:cNvSpPr/>
          <p:nvPr/>
        </p:nvSpPr>
        <p:spPr>
          <a:xfrm>
            <a:off x="3000364" y="928676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«Хоровод дружбы народов»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Picture 1" descr="C:\Users\User\Downloads\IMG_0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28610"/>
            <a:ext cx="1857364" cy="13930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6" name="Picture 2" descr="C:\Users\User\Downloads\IMG_09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3024191"/>
            <a:ext cx="1410888" cy="18811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7" name="Picture 3" descr="C:\Users\User\Downloads\IMG_09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1000114"/>
            <a:ext cx="1339449" cy="17859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8" name="Picture 4" descr="C:\Users\User\Downloads\IMG_09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3357568"/>
            <a:ext cx="2095491" cy="15716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9" name="Picture 5" descr="C:\Users\User\Downloads\IMG_094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3500444"/>
            <a:ext cx="1928801" cy="1446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69469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286248" y="2357436"/>
            <a:ext cx="2971792" cy="2308625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     Музыкально- литературная гостиная, посвященная творчеству татарского поэта </a:t>
            </a:r>
            <a:r>
              <a:rPr lang="ru-RU" dirty="0" err="1" smtClean="0">
                <a:solidFill>
                  <a:schemeClr val="tx1"/>
                </a:solidFill>
              </a:rPr>
              <a:t>Мусы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Джалиля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434" name="Picture 2" descr="https://edu.tatar.ru/upload/news/2551322.jpg?rand=11408837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42924"/>
            <a:ext cx="2095500" cy="13811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5" name="Picture 3" descr="C:\Users\User\Downloads\IMG_07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28610"/>
            <a:ext cx="1904989" cy="12858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6" name="Picture 4" descr="C:\Users\User\Downloads\IMG_08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857238"/>
            <a:ext cx="2000264" cy="15001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7" name="Picture 5" descr="C:\Users\User\Downloads\IMG_08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357290" y="3000378"/>
            <a:ext cx="2190765" cy="16430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3115</TotalTime>
  <Words>42</Words>
  <Application>Microsoft Office PowerPoint</Application>
  <PresentationFormat>Экран (16:9)</PresentationFormat>
  <Paragraphs>13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«Культура чувашского народа»</vt:lpstr>
      <vt:lpstr>Международный день  родного языка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415</cp:revision>
  <cp:lastPrinted>2021-02-01T07:48:05Z</cp:lastPrinted>
  <dcterms:created xsi:type="dcterms:W3CDTF">2015-10-13T08:15:21Z</dcterms:created>
  <dcterms:modified xsi:type="dcterms:W3CDTF">2021-02-24T08:02:33Z</dcterms:modified>
</cp:coreProperties>
</file>